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3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54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72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18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14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5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86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5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3FDD-48B0-414E-8B73-56C41F3999A0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2D00-900C-43DF-AA07-F6FC66D9E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7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okai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サブタイトル 2"/>
          <p:cNvSpPr txBox="1">
            <a:spLocks/>
          </p:cNvSpPr>
          <p:nvPr/>
        </p:nvSpPr>
        <p:spPr>
          <a:xfrm>
            <a:off x="5652120" y="6168937"/>
            <a:ext cx="3200400" cy="311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Editor: </a:t>
            </a:r>
            <a:r>
              <a:rPr lang="en-US" altLang="ja-JP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E.hayasaka</a:t>
            </a:r>
            <a:endParaRPr lang="ja-JP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59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okai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サブタイトル 2"/>
          <p:cNvSpPr txBox="1">
            <a:spLocks/>
          </p:cNvSpPr>
          <p:nvPr/>
        </p:nvSpPr>
        <p:spPr>
          <a:xfrm>
            <a:off x="5652120" y="6168937"/>
            <a:ext cx="3200400" cy="311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Editor: </a:t>
            </a:r>
            <a:r>
              <a:rPr lang="en-US" altLang="ja-JP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E.hayasaka</a:t>
            </a:r>
            <a:endParaRPr lang="ja-JP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73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画面に合わせる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hide</dc:creator>
  <cp:lastModifiedBy>hide</cp:lastModifiedBy>
  <cp:revision>1</cp:revision>
  <dcterms:created xsi:type="dcterms:W3CDTF">2019-05-01T23:48:38Z</dcterms:created>
  <dcterms:modified xsi:type="dcterms:W3CDTF">2019-05-01T23:54:56Z</dcterms:modified>
</cp:coreProperties>
</file>